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1F2D"/>
    <a:srgbClr val="1C3052"/>
    <a:srgbClr val="B590E2"/>
    <a:srgbClr val="C29586"/>
    <a:srgbClr val="E50C3E"/>
    <a:srgbClr val="F6EADD"/>
    <a:srgbClr val="263F15"/>
    <a:srgbClr val="2B20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BD11EC3-281E-0842-992A-A8E890259D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upo 60">
            <a:extLst>
              <a:ext uri="{FF2B5EF4-FFF2-40B4-BE49-F238E27FC236}">
                <a16:creationId xmlns:a16="http://schemas.microsoft.com/office/drawing/2014/main" id="{B94BFFE1-00F8-D946-8679-20EF72C645A6}"/>
              </a:ext>
            </a:extLst>
          </p:cNvPr>
          <p:cNvGrpSpPr/>
          <p:nvPr/>
        </p:nvGrpSpPr>
        <p:grpSpPr>
          <a:xfrm>
            <a:off x="0" y="2352805"/>
            <a:ext cx="12192000" cy="1840529"/>
            <a:chOff x="-84884" y="2352805"/>
            <a:chExt cx="12367206" cy="1840529"/>
          </a:xfrm>
        </p:grpSpPr>
        <p:pic>
          <p:nvPicPr>
            <p:cNvPr id="59" name="Imagen 58">
              <a:extLst>
                <a:ext uri="{FF2B5EF4-FFF2-40B4-BE49-F238E27FC236}">
                  <a16:creationId xmlns:a16="http://schemas.microsoft.com/office/drawing/2014/main" id="{9C0F0AD1-5BE7-4049-AD3C-42769BA4C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4884" y="2352805"/>
              <a:ext cx="6206202" cy="1810142"/>
            </a:xfrm>
            <a:prstGeom prst="rect">
              <a:avLst/>
            </a:prstGeom>
          </p:spPr>
        </p:pic>
        <p:pic>
          <p:nvPicPr>
            <p:cNvPr id="60" name="Imagen 59">
              <a:extLst>
                <a:ext uri="{FF2B5EF4-FFF2-40B4-BE49-F238E27FC236}">
                  <a16:creationId xmlns:a16="http://schemas.microsoft.com/office/drawing/2014/main" id="{1E005968-0AF5-1B45-BF9E-AB78134FA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6120" y="2383192"/>
              <a:ext cx="6206202" cy="1810142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4524061" y="4544517"/>
            <a:ext cx="3104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ARICA Y PARINACOTA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20" y="0"/>
            <a:ext cx="3200400" cy="2286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FD2047A6-890C-C44D-BB9C-3596C0D7BE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3801" y="4257877"/>
            <a:ext cx="998852" cy="1239954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65AB7F1F-437E-4444-A14D-46B602A91B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6212" y="1587051"/>
            <a:ext cx="1005741" cy="1267509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714E1E24-A06A-D84B-9F2B-5DD51333E4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4004" y="3310849"/>
            <a:ext cx="991963" cy="1157290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8355066C-6B02-6641-A9C6-3D7088D53C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9119" y="2489363"/>
            <a:ext cx="991963" cy="991963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DFCA2EBE-5C8C-CE44-A667-6A8F740E57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1349" y="4257877"/>
            <a:ext cx="998852" cy="1239954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593765B5-9861-8A42-A23E-895772BE54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57154" y="2489363"/>
            <a:ext cx="991963" cy="991963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23321F38-9EE0-E349-AAAE-A0692EE0BF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47847" y="1587051"/>
            <a:ext cx="1005741" cy="1267509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C9CAC274-354B-6044-A23A-7F0D932ED7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59134" y="3318498"/>
            <a:ext cx="991963" cy="115729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688055" y="4354139"/>
            <a:ext cx="776131" cy="122352"/>
            <a:chOff x="5722374" y="5619135"/>
            <a:chExt cx="1223254" cy="192838"/>
          </a:xfrm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solidFill>
              <a:srgbClr val="E50C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6EA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2B1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6EA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2B1F2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32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BD8BF9C-E341-544A-AA20-42FB3D972A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000" y="2698559"/>
            <a:ext cx="3960000" cy="13392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3460584-E7A9-0E42-AE03-E42E191B3CCB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B59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F17450-92F0-E24F-BCB4-94BDD65E1E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20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37</cp:revision>
  <dcterms:created xsi:type="dcterms:W3CDTF">2024-11-19T15:44:34Z</dcterms:created>
  <dcterms:modified xsi:type="dcterms:W3CDTF">2025-12-23T00:27:15Z</dcterms:modified>
</cp:coreProperties>
</file>